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3" r:id="rId9"/>
    <p:sldId id="264" r:id="rId10"/>
    <p:sldId id="265" r:id="rId11"/>
    <p:sldId id="266" r:id="rId12"/>
    <p:sldId id="267" r:id="rId13"/>
    <p:sldId id="275" r:id="rId14"/>
    <p:sldId id="273" r:id="rId15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000000"/>
          </p15:clr>
        </p15:guide>
        <p15:guide id="2" pos="244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5" y="4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a6d7b17f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a6d7b17f3_0_6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a6d7b17f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a6d7b17f3_0_7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a6d7b17f3_0_13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7a6d7b17f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7a6d7b17f3_0_1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7a6d7b17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7a6d7b17f3_0_1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7a6d7b17f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7a6d7b17f3_0_7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7a6d7b17f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a6d7b17f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a6d7b17f3_0_4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a6d7b17f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a6d7b17f3_0_4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a6d7b17f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a6d7b17f3_0_5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hrutimehta/zomato-restaurants-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foursquar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hrutimehta/zomato-restaurants-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;p3">
            <a:extLst>
              <a:ext uri="{FF2B5EF4-FFF2-40B4-BE49-F238E27FC236}">
                <a16:creationId xmlns:a16="http://schemas.microsoft.com/office/drawing/2014/main" id="{C4F2DE07-2A72-4033-ACC6-A5F539D40C63}"/>
              </a:ext>
            </a:extLst>
          </p:cNvPr>
          <p:cNvSpPr txBox="1"/>
          <p:nvPr/>
        </p:nvSpPr>
        <p:spPr>
          <a:xfrm>
            <a:off x="683825" y="1317075"/>
            <a:ext cx="7517100" cy="16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1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Explore Zomato restaurants dataset in the city of New Delhi</a:t>
            </a:r>
            <a:endParaRPr b="1" dirty="0">
              <a:solidFill>
                <a:schemeClr val="bg2"/>
              </a:solidFill>
            </a:endParaRPr>
          </a:p>
          <a:p>
            <a:pPr marL="0" marR="0" lvl="0" indent="0" algn="l" rtl="0">
              <a:lnSpc>
                <a:spcPct val="104190"/>
              </a:lnSpc>
              <a:spcBef>
                <a:spcPts val="648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4F1F6E-91FC-4E1B-8832-AD7B8EF1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99" y="0"/>
            <a:ext cx="675780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D7478-A75C-4149-85AD-96D944AF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046" y="0"/>
            <a:ext cx="599590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DFB71-02D0-4C1F-AD68-AFCF2D03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90" y="0"/>
            <a:ext cx="728522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68374A-C866-43D2-9975-D027F19D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75" y="0"/>
            <a:ext cx="6568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5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397425" y="542250"/>
            <a:ext cx="80313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0" y="1181850"/>
            <a:ext cx="9144000" cy="3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9300" lvl="0" indent="-317500">
              <a:lnSpc>
                <a:spcPct val="158000"/>
              </a:lnSpc>
              <a:spcBef>
                <a:spcPts val="1400"/>
              </a:spcBef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DLF palace Mall, Kailash Colony are some of the best neighborhoods for Italian cuisine.</a:t>
            </a:r>
          </a:p>
          <a:p>
            <a:pPr marL="749300" lvl="0" indent="-317500">
              <a:lnSpc>
                <a:spcPct val="158000"/>
              </a:lnSpc>
              <a:spcBef>
                <a:spcPts val="1400"/>
              </a:spcBef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-Khan Market, </a:t>
            </a:r>
            <a:r>
              <a:rPr lang="en-US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Defence</a:t>
            </a: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Colony have the best Italian </a:t>
            </a:r>
            <a:r>
              <a:rPr lang="en-US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Resturant</a:t>
            </a: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</a:p>
          <a:p>
            <a:pPr marL="749300" lvl="0" indent="-317500">
              <a:lnSpc>
                <a:spcPct val="158000"/>
              </a:lnSpc>
              <a:spcBef>
                <a:spcPts val="1400"/>
              </a:spcBef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lang="en-US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Cannaught</a:t>
            </a: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place, Rajouri garden, Malviya </a:t>
            </a:r>
            <a:r>
              <a:rPr lang="en-US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nagar</a:t>
            </a: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are the best places for foodie person.</a:t>
            </a:r>
          </a:p>
          <a:p>
            <a:pPr marL="749300" lvl="0" indent="-317500">
              <a:lnSpc>
                <a:spcPct val="158000"/>
              </a:lnSpc>
              <a:spcBef>
                <a:spcPts val="1400"/>
              </a:spcBef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-Greater </a:t>
            </a:r>
            <a:r>
              <a:rPr lang="en-US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kailash</a:t>
            </a: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Feroze</a:t>
            </a: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shah road, Saket have best </a:t>
            </a:r>
            <a:r>
              <a:rPr lang="en-US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resturants</a:t>
            </a: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 New Delhi.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/>
        </p:nvSpPr>
        <p:spPr>
          <a:xfrm>
            <a:off x="397425" y="532950"/>
            <a:ext cx="819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455600" y="1043075"/>
            <a:ext cx="8140800" cy="3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8000"/>
              </a:lnSpc>
              <a:spcBef>
                <a:spcPts val="14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New Delhi is the capital city of India. It is a part of the city of Delhi’s 11 districts. </a:t>
            </a:r>
            <a:r>
              <a:rPr lang="en-US" dirty="0">
                <a:highlight>
                  <a:srgbClr val="FFFFFF"/>
                </a:highlight>
              </a:rPr>
              <a:t>It has a population that exceeds 30 million.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With its diverse culture , comes diverse food items. There are many restaurants in New Delhi City, each belonging to different categories like Chinese , Italian , French etc.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 as part of this project , we will list and visualize all major parts of New Delhi City .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/>
        </p:nvSpPr>
        <p:spPr>
          <a:xfrm>
            <a:off x="397425" y="532950"/>
            <a:ext cx="819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455600" y="654175"/>
            <a:ext cx="8140800" cy="3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</a:rPr>
              <a:t>Questions that can be asked using the above mentioned datasets</a:t>
            </a:r>
            <a:endParaRPr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749300" lvl="0" indent="-317500" algn="l" rtl="0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What is best location in New Delhi City for Italian Cuisine ?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Which areas have large number of Italian Restaurant Market ?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Which all areas have less number of restaurant ?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What places are have best restaurant in New Delhi?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/>
        </p:nvSpPr>
        <p:spPr>
          <a:xfrm>
            <a:off x="397425" y="542250"/>
            <a:ext cx="80313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717300" y="1097800"/>
            <a:ext cx="7709400" cy="3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this project we need the following data 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17500" algn="l" rtl="0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New Delhi Restaurants data that contains list Locality, Restaurant name,Rating along with their latitude and longitude.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 source : </a:t>
            </a:r>
            <a:r>
              <a:rPr lang="en-US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/>
              </a:rPr>
              <a:t>Zomato kaggel dataset</a:t>
            </a:r>
            <a:endParaRPr>
              <a:solidFill>
                <a:schemeClr val="hlink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Description : This data set contains the required information. And we will use this data set to explore various locality of new delhi city.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Nearby places in each locality of new delhi city.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 source : </a:t>
            </a:r>
            <a:r>
              <a:rPr lang="en-US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Fousquare API</a:t>
            </a:r>
            <a:endParaRPr>
              <a:solidFill>
                <a:schemeClr val="hlink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Description : By using this api we will get all the venues in each neighborhood.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/>
        </p:nvSpPr>
        <p:spPr>
          <a:xfrm>
            <a:off x="397425" y="542250"/>
            <a:ext cx="80313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Approach</a:t>
            </a:r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717300" y="1097800"/>
            <a:ext cx="7709400" cy="3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9300" lvl="0" indent="-330200" algn="l" rtl="0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Collect the new delhi city data from </a:t>
            </a:r>
            <a:r>
              <a:rPr lang="en-US" sz="16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/>
              </a:rPr>
              <a:t>Zomato kaggel dataset</a:t>
            </a:r>
            <a:endParaRPr sz="1600">
              <a:solidFill>
                <a:schemeClr val="hlink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302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Using FourSquare API we will find all venues for each neighborhood.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302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Filter out all venues that are nearby by locality.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302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Using aggregative rating for each resturant to find the best places.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302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Visualize the Ranking of neighborhoods using folium library(python)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/>
        </p:nvSpPr>
        <p:spPr>
          <a:xfrm>
            <a:off x="397425" y="542250"/>
            <a:ext cx="8031300" cy="39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BD71-C8DC-45AE-928C-F8614DB3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66" y="427735"/>
            <a:ext cx="8346520" cy="354393"/>
          </a:xfrm>
        </p:spPr>
        <p:txBody>
          <a:bodyPr/>
          <a:lstStyle/>
          <a:p>
            <a:pPr algn="ctr"/>
            <a:r>
              <a:rPr lang="en-US" b="1" dirty="0"/>
              <a:t>Restaurants spread across multiple cluster in New Delhi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23A03-FB58-463C-807A-911BF8756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40" y="862642"/>
            <a:ext cx="8346520" cy="428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1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6452D3-E609-497D-909D-9C49E973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55" y="0"/>
            <a:ext cx="678269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ED6A3-9967-431F-8071-6BA49D3A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60" y="0"/>
            <a:ext cx="6175079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366</Words>
  <Application>Microsoft Office PowerPoint</Application>
  <PresentationFormat>On-screen Show (16:9)</PresentationFormat>
  <Paragraphs>35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Georgia</vt:lpstr>
      <vt:lpstr>Roboto</vt:lpstr>
      <vt:lpstr>Calibri</vt:lpstr>
      <vt:lpstr>Arial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Restaurants spread across multiple cluster in New Delhi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Dennis Augustine</cp:lastModifiedBy>
  <cp:revision>5</cp:revision>
  <dcterms:modified xsi:type="dcterms:W3CDTF">2021-04-19T08:11:15Z</dcterms:modified>
</cp:coreProperties>
</file>